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629" autoAdjust="0"/>
  </p:normalViewPr>
  <p:slideViewPr>
    <p:cSldViewPr>
      <p:cViewPr varScale="1">
        <p:scale>
          <a:sx n="67" d="100"/>
          <a:sy n="67" d="100"/>
        </p:scale>
        <p:origin x="-29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D48E7-1227-4DA3-A838-36BFB8C1804F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C8945-112F-495B-B0D4-987F54F03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2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C8945-112F-495B-B0D4-987F54F03F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14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C8945-112F-495B-B0D4-987F54F03F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28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Despite your</a:t>
            </a:r>
            <a:r>
              <a:rPr lang="en-US" baseline="0" dirty="0" smtClean="0"/>
              <a:t> severing of all financial ties, it is important to avoid the appearance of partiality.  We must be mindful not to use public office for private gain.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C8945-112F-495B-B0D4-987F54F03F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28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that subpart E creates a “covered relationship” with a former employer for 1 year</a:t>
            </a:r>
            <a:r>
              <a:rPr lang="en-US" baseline="0" dirty="0" smtClean="0"/>
              <a:t> even absent ongoing financial ties.</a:t>
            </a:r>
          </a:p>
          <a:p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Consider explaining the 208 implications of ongoing financial ties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Remind employees that they should not use public office or non-public information for the benefit or detriment </a:t>
            </a:r>
            <a:r>
              <a:rPr lang="en-US" baseline="0" smtClean="0"/>
              <a:t>of others.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C8945-112F-495B-B0D4-987F54F03F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 xmlns="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921416" y="3778409"/>
            <a:ext cx="10420792" cy="1655762"/>
          </a:xfrm>
        </p:spPr>
        <p:txBody>
          <a:bodyPr>
            <a:normAutofit fontScale="70000" lnSpcReduction="20000"/>
          </a:bodyPr>
          <a:lstStyle/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started work at &lt;agency&gt; about nine months ago.  You left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position with ABC Company over a major management disagreement.  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cut all ties with the company, forfeited your options, and accepted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smaller severance to ensure you never had to deal with ABC again.  &lt;Agency&gt;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has asked you to work on gathering specifications for an enterprise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IT procurement.  You know that this is the sort of project ABC might bid on.  </a:t>
            </a:r>
            <a:endParaRPr lang="en-US" sz="2200" i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921416" y="3778409"/>
            <a:ext cx="10420792" cy="1655762"/>
          </a:xfrm>
        </p:spPr>
        <p:txBody>
          <a:bodyPr>
            <a:normAutofit fontScale="70000" lnSpcReduction="20000"/>
          </a:bodyPr>
          <a:lstStyle/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started work at &lt;agency&gt; about nine months ago.  You left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position with ABC Company over a major management disagreement.  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cut all ties with the company, forfeited your options, and accepted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smaller severance to ensure you never had to deal with ABC again.  &lt;Agency&gt;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has asked you to work on gathering specifications for an enterprise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IT procurement.  You know that this is the sort of project ABC might bid on.  </a:t>
            </a:r>
            <a:endParaRPr lang="en-US" sz="2200" i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10420792" cy="1655762"/>
          </a:xfrm>
        </p:spPr>
        <p:txBody>
          <a:bodyPr>
            <a:normAutofit fontScale="70000" lnSpcReduction="20000"/>
          </a:bodyPr>
          <a:lstStyle/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started work at &lt;agency&gt; about nine months ago.  You left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position with ABC Company over a major management disagreement.  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cut all ties with the company, forfeited your options, and accepted a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smaller severance to ensure you never had to deal with ABC again.  &lt;Agency&gt;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has asked you to work on gathering specifications for an enterprise </a:t>
            </a:r>
          </a:p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IT procurement.  You know that this is the sort of project ABC might bid on.  </a:t>
            </a:r>
            <a:endParaRPr lang="en-US" sz="2200" i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Subpart E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Subpart G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Financial Disclosure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Subpart E</a:t>
            </a:r>
          </a:p>
          <a:p>
            <a:r>
              <a:rPr lang="en-US" dirty="0" smtClean="0"/>
              <a:t>Subpart G</a:t>
            </a:r>
          </a:p>
          <a:p>
            <a:r>
              <a:rPr lang="en-US" dirty="0" smtClean="0"/>
              <a:t>Financial Disclosure</a:t>
            </a:r>
            <a:endParaRPr lang="en-US" dirty="0"/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609600" y="838200"/>
            <a:ext cx="10420792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 started work at &lt;agency&gt; about nine months ago.  You left a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position with ABC Company over a major management disagreement.  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 cut all ties with the company, forfeited your options, and accepted a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smaller severance to ensure you never had to deal with ABC again.  &lt;Agency&gt;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has asked you to work on gathering specifications for an enterprise 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IT procurement.  You know that this is the sort of project ABC might bid on.  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233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15</cp:revision>
  <dcterms:created xsi:type="dcterms:W3CDTF">2015-12-28T14:43:10Z</dcterms:created>
  <dcterms:modified xsi:type="dcterms:W3CDTF">2016-01-20T14:46:10Z</dcterms:modified>
</cp:coreProperties>
</file>